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70" r:id="rId3"/>
    <p:sldId id="257" r:id="rId4"/>
    <p:sldId id="260" r:id="rId5"/>
    <p:sldId id="261" r:id="rId6"/>
    <p:sldId id="262" r:id="rId7"/>
    <p:sldId id="263" r:id="rId8"/>
    <p:sldId id="258" r:id="rId9"/>
    <p:sldId id="259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77.34628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3-12T03:36:58.4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19716 11837 0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77.34628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3-12T02:01:30.5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4704 9799 0,'0'39'234,"0"0"-202,0 0 30,0 1-31,0-1-15,0 0 15,0 0-15,0 0 15,0 1 47,0-1-31,0 0-31,0 0 46,0 0 16,0 40 1,0-40-64,0 39 1,0-38-16,0-1 15,0 39 1,0-39 0,0 1-1,0-1 17,-40 0 389,40 0-405,0 0 0,0 1-1,0-1 17,0 0-1,0 0 0,0 0-15,0 1-1,0-1 17,0 0 14,0 0-30,0 0 15,0 1-15,0-1 15,0 0 16,0 0-16,0 0 1,0 1-1,0-1-16,0 0 1,0 0 0,0 0-1,-39-39 1,39 40-16,0-1 16,0 0-1,0 0 1,0 0-1,0 0 1,0 1 0,0-1-1,0 0 17,0 0 374,0 0-391,0 1-15,0-1 16,0 0 15,0 0-15,0 0 0,0 1-1,0 38 1,0-39-1,-39-39 1,39 39 0,0 1-16,0-1 15,-39-39 1,39 39-16,0 0 16,0 0-1,0 1-15,0-1 16,0 0-1,0 0 17,-39-39-17,39 39-15,-40 40 32,40-40-17,0 39 1,0-38-1,0-1 17,0 0-17,0 0 1,0 0 0,0 1-1,0-1-15,0 0 16,-39 0-16,39 0 15,0 1 1,0-1 0,0 0-1,0 0-15,0 0 32,0 40-17,0-40-15,0 0 16,0 0-1,0 1 1,39-1 0,-39 0-16,0 0 31,40 0 0,-40 1 375,0-1-390,0 0 0,0 0-1,0 0 1,0 1-16,0-1 16,0 0 15,0 0-31,0 0 15,0 1 17,0-1-17,0 0 17,0 0 14,0 0-14,0 1-1,0-1-31,0 0 47,0 0 0,0 0-16,0 1-15,0-1 15,0 0 16,0 0-16,0 0-31,0 0 16,0 1 15,0 38 0,0-39 0,0 0-31,0 1 16,0-1 0,0 0-1,0 0 16,0 0-15,0 1 0,0-1 31,0 0 46,0 0-93,0 0 188</inkml:trace>
  <inkml:trace contextRef="#ctx0" brushRef="#br0" timeOffset="17287.9063">15483 10308 0,'0'40'187,"0"-1"-78,0 0-93,0 0 31,0 0 0,0 1-16,0-1-31,39-39 16,-39 39 15,0 0 16,0 0-16,0 1-15,0-1 15,0 0 0,0 0 0,0 0-15,0 1 15,0-1 1,0 0-32,0 0 15,0 0 1,0 1-1,0-1 17,0 0-17,39-39 32,-39 39-31,0 0-16,0 1 31,0-1-31,0 0 16,0 0-1,0 0 1,0 1 15,0-1-15,0 0-1,0 0 1,0 0 0,39 1-1,-39-1 1,0 0 0,0 0 15,0 0 234,0 0-249,0 1-16,0-1 16,0 0-1,0 39-15,0-38 16,0 38 0,0-39-1,0 0 32,0 1 0</inkml:trace>
  <inkml:trace contextRef="#ctx0" brushRef="#br0" timeOffset="19774.7747">10779 13170 0,'-39'0'78,"39"78"-15,0-39-48,0 1 1,0-1 15,0 0-31,0 0 16,0 0 15,0 1-31,0-1 31,0 0 1,0 0 15,0 0-16,0 1 0,0-1-15,0 0 15,0 0 0,0 0-31,0 1 31,0-1 1,0 0-1,0 0-15,0 0-1,0 1 16,0-1-15,0 0 0,0 0-16,0 0 31,0 1-31,0-1 16,0 0-1,0 0 1,0 0-1,0 1 17,0-1-17,0 0 17,0 0-32,0 0 15,0 40 1,0-40 15,0 0 32,0 0-32,0 1-16</inkml:trace>
  <inkml:trace contextRef="#ctx0" brushRef="#br0" timeOffset="435129.6995">19128 10073 0,'0'39'78,"0"1"204,0-1-251,0 0 0,39 0-15,-39 0 15,0 1 0,0-1 32,0 0-1,0 0-31,0 0 32,0 1-1,0-1-15,0 0 0,40-39-31,-40 39-1,0 0 17,39 1-1,-39-1-15,0 0 15,0 0 16,0 0 0,0 1-16,0-1 31,0 0 1,0 0-1,0 0-62,0 1 32,0-1-1,0 0 0,0 0-15,0 0 15,0 1-15,0 38 15,0-39 0,0 0 0,0 1 1,0-1-17,0 0 16,0 0 1,0 0-1,0 1-31,0-1 47,0 0-16,0 0-15,0 0-1,0 0 17,0 1 14,0-119 48,0 118 187,0 1-249,0-1-32,0 0 15,0 0 1,39-39-16,-39 79 16,0-40-1,0 39 1,39-39-1,-39 1 17,0-1-32,0 0 31,0 0-31,0 0 31,0 1-15,0-1 15,0 0 0,39-39-15,-39 39 0,0 0-16,0 1 31,0-1 16,0 0-16,0 0-31,0 0 31,0 1-15,0-1 15,0 0 0,0 0 1,0 0-17,0 1 16,0-1-31,0 0 32,0 0-1,0 0-15,0 1-1,0-1 16,0 0-15,0 0 31,-39-39-16,0-39-15,39 117 234,0-38-219,0-1-31,0 0 31,0 0-31,0 0 32,0 1-32,0-1 15,0 0 1,0 0-1,0 0 1,0 1 0,0-1-1,0 0 48,0 0-48,0 0 32,0 1-15,0-1 30,0 0-31,0 0-15,0 0 46,0 1-30,0-1 15,0 0-47,0 0 46,0 0-30,-39-39 0,39 40-1,0-1 1,0 0 0,0 0 30,0 0-30,0 1 0,0-1-1,0 0 17,0 0-1,0 0-16,0 1 1,0-1 15,0 0-15,0 0 0,0 0-1,0 0 16,0 1-15,0-1 0,0 0 93,0 0-93,0 0 15,0 1 0,0-1-31,0 0 63,0-78 15</inkml:trace>
  <inkml:trace contextRef="#ctx0" brushRef="#br0" timeOffset="568922.6063">21990 10034 0,'0'39'594,"0"0"-547,0 1-31,0-1 31,0 0 124,0 0-61,0 0-16,0 1 296,39-1-359,-39 0 16,0 0-15,0 0 30,0 1 79,39-40-94,-39 39-1,0 0 142,0 0-172,0 0 93,0 1-78,0-1 0,0 0 1,0 0 15,0 0-16,0 1 281,0-1-296,39 0 0,-39 0-1,0 0-15,0 1 16,0-1 15,0 0 0,39-39 1,-39 39-32,0 0 78,0 1-31,0-1-16,0 0-16,0 0 17,0 0 30,0 1-31,0-1 298,0 0-298,0 0 0,0 0 0,0 1-15,-39-1 31,39 0 0,0 0-16,0 0 0,0 0 16,-39 1-47,39-1 31,0 0 1,0 0 14,0 0-14,0 1-17,0-1 1,0 0 46,0 0-30,0 0-1,0 1-31,0-1 47,-39 0 281,39 0-312,0 0-1,0 1 1,0 38 15,0-39 16,0 0 31,0 1-31,0-1 78,0 0-78,0 0 31</inkml:trace>
  <inkml:trace contextRef="#ctx0" brushRef="#br0" timeOffset="577050.7925">21559 13405 0,'-40'0'188,"40"39"155,0 0-249,0 1 94,0-1-141,0 0-16,0 0 0,0 0-15,0 1-1,0-1 1,0 0 15,0 0-31,0 0 31,0 1-15,0-1 15,0 0-15,0 0 31,0 0 62,0 1-46,0-1-32,0 0 391,0 0-391,0 0 16,0 1 15,0-1 1,0 0-16,0 0-16,0 0-15,0 1 15,0-1-15,0 0-1,0 0-15,0 40 16,0-40-1,0 0 17,0 0 30,0 0 1,0 1-16,0-1-16,0 0 0,0 0-15,0 0-1,0 0-15,0 1 16,0-1 0,0 0 15,-39-39 109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77.34628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3-12T02:16:42.4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10387 14424 0,'39'-39'125,"1"39"-110,-1 0 1,0 0-16,39 0 16,1-39-1,-40 39 1,0 0-1,0 0 1,1 0 0,-1 0 31,0 0-1,0 0-14,0 0-17,1 0 1,-1 0 0,0 0-16,0 0 31,0 0-31,1 0 31,-1 0-31,0 0 16,0 0-1,0 0 1,1 0 0,-1 0-1,39 0 16,-39 0-15,1 0 0,-1 0-1,0 0-15,0 0 16,0 0 0,1 0-16,-40-39 15,39 39 1,0 0-1,0 0 1,0 0 0,1 0-16,-1 0 31,0 0-31,0 0 16,0 0-1,1 0 1,-1 0-1,0 0 1,0 0 0,-39-40-1,39 40 220,0 0-220,1 0-15,38 0 32,0 40-32,-38-40 15,38 0 1,-39 0-16,79 39 15,-40-39 1,-39 39-16,79-39 16,-40 0-16,1 0 15,-1 0 1,40 0-16,-79 0 16,39-39-1,-38 39-15,-1 0 16,0 0-1,0-39-15,0 39 16,1 0-16,-1 0 16,39 0-1,-39 0 17,1 0-32,-1 0 15,0 0 1,0 0 15,40 0-15,-40 0 15,0 0-15,0 0-1,0 0 1,1 0-1,-1 0 1,0 0-16,0 0 16,0 0-1,1 39-15,38 0 16,0-39 0,-38 39-1,-1-39 1,0 0-16,39 39 15,-38-39-15,-1 0 16,0 0 0,39 0-1,-38 0 1,-1 0 0,0 0-1,0 0-15,40 0 31,-40 0-15,0 0-16,0 0 16,0 0-1,40 0 1,-40 0 0,0-78-1,0 117 235,79-39-234,39 39-16,-1 1 15,1-1-15,78 0 16,1 0 0,-40 0-16,-40-39 15,80 0 1,-119 0-16,1 0 16,-1 0-1,-38 0-15,-1 0 16,-39 0-16,79 0 15,-79 0 1,0 0-16,1 0 16,-1 0-1,0 0-15,0 0 16,0 0 0,1 0-16,-1 0 15,0 0 16,39 0-15,-38 0 0,38 0 15,-39-39-15,39 39-1,-38 0 1,-40-39-1,39 39 1,0-39-16,0 39 16,0-39-1,1 39 1,-1 0 0,-39-40-16,39 40 15,0 0 16,0 0 1,1 0 202,-1 0-218,78-39-16,79 39 15,-39 0 1,78 0-16,1 39 16,-40 1-16,39-1 15,-78 0 1,-40 0-16,1-39 15,-40 0 1,1 0-16,38 0 16,-78 0-1,40 0-15,-40 0 16,39 0 0,-38 0-16,-1 0 15,39 0-15,-39-39 31,1 39-31,-1 0 32,0 0-32,0 0 31,0 0 0,0-39 16,1 39 172,-1 0-204,39 0 1,-39 0-16,40 0 16,-1 0-1,40 0-15,-1 0 16,1 0-16,-79 0 16,40 0-1,-1 0-15,-39 0 16,79 0-1,-79 0-15,39 0 32,-38 0-32,-1 0 15,0 0 32</inkml:trace>
  <inkml:trace contextRef="#ctx0" brushRef="#br0" timeOffset="88182.6732">10466 2978 0,'39'0'437,"0"0"-358,0 0-48,0 0-31,1 0 172,-1 0-125,0 0-16,0 0-16,0 0 1,1 0 15,-1 0-15,0 0 15,0 0 0,0 0 1,1 0-1,-1 0-15,0 0 30,0 0 1,0 0-15,1 0-17,-1 0 16,0 0-15,0 0 0,0 0-1,1 0 1,-1 0 15,-39-39 0,39 39-15,-39-39 0,39 39 374,0 0-343,-39 39 0,40-39 16,-1 0 30,0 39-46,0-39-31,0 40 15,1-40 0,-1 0 16,0 0-16,0 0-15,0 0 15,-39 39 1,40-39-17,-1 0 1,0 0 31,0 0 15,0 0-31,1 0-15,-1 0 15,0 0 16,0 0-31,0 0-1,0 0 1,1 0 0,-1 0-1,0 0 1,0 0 0,0 0-1,1 0-15,-1 0 31,0 0 1,0 0 30,-39 39 79</inkml:trace>
  <inkml:trace contextRef="#ctx0" brushRef="#br0" timeOffset="104931.9767">13993 6624 0,'40'0'141,"-1"0"-1,0 0-77,0 0-1,0 0 48,-39 39-79,40-39-15,-1 0 30,0 39-46,0-39 32,0 0-17,1 0 48,-40 39-1,39-39-46,0 0 0,0 0 30,0 0 33,1 0-33,-1 0-14,0 0-1,0 0 31,0 0-30,1 0-17,-1 0 17,0 0-1,0 0-16,0 0-15,1 0 32,-40 40-17,39-40 1,0 0 15,0 0-31,0 0 31,1 0-15,-1 0 15,-39 39-15,39-39 0,0 0 15,0 0 16,1 0 15,-1 0-46,0 0 15,0 0 16,0 0-31,0 0-1,1 0 1,-1 0 15,0 0 16,0 0-31,0 0 15,1 0-16,-1 0 32,0 0 16,0 0 156,0 0-204</inkml:trace>
  <inkml:trace contextRef="#ctx0" brushRef="#br0" timeOffset="108237.7093">16972 4115 0,'0'39'63,"40"-39"-48,-1 0 32,39 0-31,-39 0 15,1 0-15,-1 0-16,0 40 15,0-40 1,0 0 15,1 0-15,-1 0-1,0 0 1,0 0-16,0 0 31,1 0-31,-1 0 32,0 0-1,0 0-16,0 0 1,1 0 0,-1 0-1,0 0 1,0 0 0,0 0-1,1 0 16,-1 0-15,0 0-16,0 0 31,0 0 1,1 0 14,-1 0-46,0 0 47,0 0-31,40 0 15,-40 0-15,0 0-1,0 0 1,0 0 0,1 0-1,-1 0 17,0 0-32,0 0 46,0 0-14,0 0-1,1 0 0,-40 39 47</inkml:trace>
  <inkml:trace contextRef="#ctx0" brushRef="#br0" timeOffset="110955.0044">20853 4194 0,'0'39'94,"39"-39"15,0 0-93,1 0 0,-1 0-1,0 0 16,0 0 1,0 0-17,1 0 1,-1 0 31,39 0 0,-39 0-32,1 0 1,-1 0 0,0 0 15,0 0-31,0 0 31,1 0-15,-1 0-1,0 0 1,0 0 0,0 0-1,1 0 1,-1 0 31,0 0-32,0 0 1,0 0 0,0 0-1,1 0 1,-1 0 15,0 0-31,0 0 16,0 0-1,1 0 1,-1 0 0,0 0 15,0 0 31,0 0 251,1 0-298,-1 0 1,0 0 0,0 39-1,40-39-15,-1 0 16,-39 0-16,0 0 16,40 0-1,-1 0-15,-39 0 16,1 0-1,-1 0-15,39 39 16,-39-39 15,1 0-15,-1 0 0,0 0-1,0 0 16,0 0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77.34628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3-12T03:34:15.3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4429 2822 0,'39'0'63,"1"0"-48,38 0 1,0 0-16,1 0 15,-1 0-15,-39 0 16,1 0 0,-1 0-16,-39 39 109,0 0-78,0 0-31,-39 0 16,-1 40 0,1-40-16,0 0 15,39 0 1,0 1-16,-39-1 15,39 0-15,-39 0 32,39 0-32,0 1 31,-40-40-31,40 39 16,0 0-1,0 0 1</inkml:trace>
  <inkml:trace contextRef="#ctx0" brushRef="#br0" timeOffset="809.0736">4468 3135 0,'79'0'16,"-40"0"0,39 0-1,-38 0 1,38 0-16,-39 0 15,40 0 1,-1 0-16,-39 0 31</inkml:trace>
  <inkml:trace contextRef="#ctx0" brushRef="#br0" timeOffset="71260.2832">4508 4586 0,'-40'-40'297,"1"40"-266,0 0-16,0-39 1,0 39 31,39 39-31,0 1-16,0-1 31,0 0-31,-40 0 15,40 0-15,0 1 32,0-1-17,0 0 17,40-39-17,-40 78-15,39-78 16,0 40-16,0-1 31,0 39 0,-39-39-15,40 1 0,-40-1-16,39-39 15,-39 39 1,0 0-1,0 0-15,0 1 63,0-1-16,-39-39-32,39 39 1,-40-39 31,1 0-16,0 0-15,0 0-16,0 0 15,39-39-15,-79 39 16,40 0 0,0-39 15,39-1-15,-39 40-1,-1 0-15,40-39 16,0 0 31,40-39-16,-1 78-15,0-40-16,39 1 15,1 0-15,-40 0 16,0 39-1,0-39-15,1 39 16,-40-40 0,78 40-16,-78-39 31,39 39-31,0-39 62,-39 0-30,0 0 30,0-1 32,-39 1-63,39 0 0,-39 39-15,0 0 15</inkml:trace>
  <inkml:trace contextRef="#ctx0" brushRef="#br0" timeOffset="77393.7409">4312 6271 0,'0'-39'110,"0"0"15,39 39-110,0 0-15,0 0 32,0 0-1,-39 39 125,0 0-93,0 0-32,0 0-31,-39-39 31,39 40 32,0-1 46,-39-39-15,39 39-32,-39-39-46,78 0 109,0 0-94,0 0-15,40 0-1,-40 0 1,0 0-16,0 39 31,1-39-15,-40 39 0,0 1-1,39-1 1,-39 0 15,0 0-15,0 0-1,0 1 1,0-1 0,-39 0 30,39 0-30,-40-39 0,40 39-1,-39-39 1,0 0 15,39 40-31,-39-40 31,0 0 1,-1 0-17,1 0 1,0 0 0,0 0 15,0-40-16,-1 40 1,40-39 0,-39 39 31</inkml:trace>
  <inkml:trace contextRef="#ctx0" brushRef="#br0" timeOffset="110972.9565">4037 7917 0,'-39'0'63,"39"40"62,0-1-125,0 0 15,0 39 1,0-38-16,0-1 31,0 0-31,0 0 16,0 0-1,39 1 1,-39-1 15,0-78 141,39 39-172,-39-40 16,40 40 15,-1-39 0,0 39-31,-39-39 31,39 39-31,0 0 32,1 0-17,-1 0 1,0 0 0,0 0-1,0 39 1,-39 0 15,0 1-31,0-1 16,40 39-1,-40-39-15,0 1 16,0-1-16,0 0 16,0 0 15,0 0-16,0 0 1,-40-39 0,1 40-16,0-1 47,0 0-32,0-39 1,-1 0-16,40 39 15,-39-39 1,0 0 15,0 0 1,0 0 14,39-39-46,-40 39 32,1 0 15</inkml:trace>
  <inkml:trace contextRef="#ctx0" brushRef="#br0" timeOffset="112221.6813">4037 7878 0,'0'-39'78,"79"39"-63,-1 0 1,-39 0-16,40 0 16,-1 0-1,-39 0-15,0 0 31,1 0 16</inkml:trace>
  <inkml:trace contextRef="#ctx0" brushRef="#br0" timeOffset="156607.9294">4468 9524 0,'-39'0'109,"0"0"-78,0 0-15,0 0 0,-1 40-1,40-1 1,-39-39-1,39 39-15,-39 0 16,39 0 0,0 1-16,0-1 15,0 0 1,0 0-16,0 0 16,0 1 46,39-40-31,0 0-31,40 0 16,-40 0 0,0 0-1,0 0 16,1 0-31,-40-40 47,0 1-15,39-78-32,-39 38 15,39 1 1,-39-40-16,0 40 15,39-1 1,-39 40-16,0 0 16,0 0-1,0 78 95,0 0-110,0 40 15,0-1-15,0 0 16,0-38 0,0-1-16,0 78 15,39-77 1,-39-1-16,0 39 15,40 1 1,-40-1-16,0-39 16,0 0-16,0 40 15,-40-40 1,40 0-16,0 0 16,-39 1-1,39-1-15,0 0 31,-39-39-15,39 39 0,0 0-16,-39-39 47,0 0-16,-1 0-16,1 0 1,0 0 0,0 0-1,0 0 1,-1 0 0,1 0-1,0-39 16,0 39-15,39-39 0,-79 0-16,79-40 15,-78 1-15,39 0 16,39 38 0,0 1-1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12/03/2021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12/03/2021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3/12/2021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12/03/2021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12/03/2021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12/03/2021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12/03/2021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12/03/2021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3AFB-BBA4-4E77-9971-A2D7E52867A9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12/03/2021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</a:t>
            </a: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097760" y="4261320"/>
              <a:ext cx="360" cy="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88400" y="42519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416824" cy="561662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560840" cy="352839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09120"/>
            <a:ext cx="6624735" cy="17281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425240" y="1015920"/>
              <a:ext cx="381240" cy="2765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5880" y="1006560"/>
                <a:ext cx="399960" cy="2784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836712"/>
            <a:ext cx="7667625" cy="5328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2268457"/>
            <a:ext cx="619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1752845" cy="771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5697" y="411931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33524"/>
            <a:ext cx="7704856" cy="31277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594440" y="3527640"/>
              <a:ext cx="6378480" cy="2116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5080" y="3518280"/>
                <a:ext cx="6397200" cy="2135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848872" cy="56886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739320" y="1044000"/>
              <a:ext cx="4656960" cy="4233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29960" y="1034640"/>
                <a:ext cx="4675680" cy="4252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632848" cy="547260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6"/>
            <a:ext cx="7704856" cy="604867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05233" y="3107071"/>
            <a:ext cx="4363059" cy="45726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827584" y="5373216"/>
            <a:ext cx="1177345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51248" y="2276872"/>
            <a:ext cx="1177345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1248" y="5481079"/>
            <a:ext cx="5040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4969" y="5475758"/>
            <a:ext cx="5040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3928" y="5475758"/>
            <a:ext cx="7442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08086" y="5493132"/>
            <a:ext cx="8401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272808" cy="547260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704856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8136904" cy="5400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23</Words>
  <Application>Microsoft Office PowerPoint</Application>
  <PresentationFormat>On-screen Show (4:3)</PresentationFormat>
  <Paragraphs>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Arial-Rounded</vt:lpstr>
      <vt:lpstr>Calibri</vt:lpstr>
      <vt:lpstr>Segoe UI</vt:lpstr>
      <vt:lpstr>黑体</vt:lpstr>
      <vt:lpstr>Tahoma</vt:lpstr>
      <vt:lpstr>Times New Roman</vt:lpstr>
      <vt:lpstr>Office Theme</vt:lpstr>
      <vt:lpstr>Bạn nhỏ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</cp:lastModifiedBy>
  <cp:revision>7</cp:revision>
  <dcterms:created xsi:type="dcterms:W3CDTF">2020-08-22T03:53:00Z</dcterms:created>
  <dcterms:modified xsi:type="dcterms:W3CDTF">2021-03-12T03:37:47Z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